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1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50" r:id="rId24"/>
    <p:sldId id="334" r:id="rId25"/>
    <p:sldId id="351" r:id="rId26"/>
    <p:sldId id="352" r:id="rId27"/>
    <p:sldId id="348" r:id="rId28"/>
    <p:sldId id="349" r:id="rId29"/>
    <p:sldId id="335" r:id="rId30"/>
    <p:sldId id="336" r:id="rId31"/>
    <p:sldId id="340" r:id="rId32"/>
    <p:sldId id="338" r:id="rId33"/>
    <p:sldId id="341" r:id="rId34"/>
    <p:sldId id="342" r:id="rId35"/>
    <p:sldId id="337" r:id="rId36"/>
    <p:sldId id="339" r:id="rId37"/>
    <p:sldId id="343" r:id="rId38"/>
    <p:sldId id="344" r:id="rId39"/>
    <p:sldId id="34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0353" autoAdjust="0"/>
  </p:normalViewPr>
  <p:slideViewPr>
    <p:cSldViewPr snapToGrid="0" snapToObjects="1">
      <p:cViewPr varScale="1">
        <p:scale>
          <a:sx n="81" d="100"/>
          <a:sy n="81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>
                <a:hlinkClick r:id="rId2"/>
              </a:rPr>
              <a:t>https://github.com/shmcminn/AU-data-spring2020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it’s not just my favorite </a:t>
            </a:r>
            <a:r>
              <a:rPr lang="mr-IN" dirty="0"/>
              <a:t>–</a:t>
            </a:r>
            <a:r>
              <a:rPr lang="en-US" dirty="0"/>
              <a:t>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CBC parliament chart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World Government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 </a:t>
            </a:r>
            <a:r>
              <a:rPr lang="en-US" dirty="0" err="1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Classroom survey -&gt; Excel -&gt; </a:t>
            </a:r>
            <a:r>
              <a:rPr lang="en-US" dirty="0" err="1"/>
              <a:t>Datawrapper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err="1"/>
              <a:t>Datawrapper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37668</TotalTime>
  <Words>509</Words>
  <Application>Microsoft Macintosh PowerPoint</Application>
  <PresentationFormat>On-screen Show (4:3)</PresentationFormat>
  <Paragraphs>86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210</cp:revision>
  <dcterms:created xsi:type="dcterms:W3CDTF">2018-07-03T20:07:00Z</dcterms:created>
  <dcterms:modified xsi:type="dcterms:W3CDTF">2020-02-21T21:43:15Z</dcterms:modified>
</cp:coreProperties>
</file>